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3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9144000" cy="5143500" type="screen16x9"/>
  <p:notesSz cx="9296400" cy="7010400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  <p:embeddedFont>
      <p:font typeface="Garamond" panose="02020404030301010803" pitchFamily="18" charset="0"/>
      <p:regular r:id="rId9"/>
      <p:bold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8991D6-9EB9-4F5E-8E3F-5A838B0B14E5}">
  <a:tblStyle styleId="{778991D6-9EB9-4F5E-8E3F-5A838B0B14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690" autoAdjust="0"/>
  </p:normalViewPr>
  <p:slideViewPr>
    <p:cSldViewPr snapToGrid="0">
      <p:cViewPr varScale="1">
        <p:scale>
          <a:sx n="87" d="100"/>
          <a:sy n="87" d="100"/>
        </p:scale>
        <p:origin x="6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11383A-0E6E-4569-B718-3A3CF8A25C3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FF9425-4744-4C50-9171-3B5819EA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12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4147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49227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09107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91008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1546026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37489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8183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69478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78190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604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694614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17102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2585978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43311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17592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0597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3881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4188029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081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2" r:id="rId18"/>
  </p:sldLayoutIdLst>
  <p:transition>
    <p:fade thruBlk="1"/>
  </p:transition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809963" y="678921"/>
            <a:ext cx="7739743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>
                <a:latin typeface="Century Gothic" panose="020B0502020202020204" pitchFamily="34" charset="0"/>
              </a:rPr>
              <a:t>How are Title I Funds Spent at our school? </a:t>
            </a:r>
            <a:br>
              <a:rPr lang="en-US" sz="2800" b="0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>School Year 2024- 2025</a:t>
            </a:r>
            <a:endParaRPr sz="2800" b="0" dirty="0">
              <a:latin typeface="Century Gothic" panose="020B0502020202020204" pitchFamily="34" charset="0"/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6327320" y="1378821"/>
            <a:ext cx="1845653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1600" dirty="0">
                <a:latin typeface="Century Gothic" panose="020B0502020202020204" pitchFamily="34" charset="0"/>
              </a:rPr>
              <a:t>Each expenditure must be aligned to our school’s LSPI. </a:t>
            </a:r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3" name="Picture 2" descr="A black and red logo with text&#10;&#10;Description automatically generated">
            <a:extLst>
              <a:ext uri="{FF2B5EF4-FFF2-40B4-BE49-F238E27FC236}">
                <a16:creationId xmlns:a16="http://schemas.microsoft.com/office/drawing/2014/main" id="{F03BB782-C519-9805-17FE-D330865C8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60" y="3943350"/>
            <a:ext cx="760198" cy="6351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D56757-73B4-F7C7-C630-1E153270D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547" y="1778526"/>
            <a:ext cx="3828571" cy="2800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2728</TotalTime>
  <Words>26</Words>
  <Application>Microsoft Office PowerPoint</Application>
  <PresentationFormat>On-screen Show (16:9)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Garamond</vt:lpstr>
      <vt:lpstr>Arial</vt:lpstr>
      <vt:lpstr>Century Gothic</vt:lpstr>
      <vt:lpstr>Calibri</vt:lpstr>
      <vt:lpstr>Organic</vt:lpstr>
      <vt:lpstr>How are Title I Funds Spent at our school?  School Year 2024- 2025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Capacity for Effective and Meaningful Partnerships with Families</dc:title>
  <dc:creator>Megan Roedl</dc:creator>
  <cp:lastModifiedBy>Cristina Rivera</cp:lastModifiedBy>
  <cp:revision>53</cp:revision>
  <cp:lastPrinted>2024-10-04T01:41:16Z</cp:lastPrinted>
  <dcterms:modified xsi:type="dcterms:W3CDTF">2024-11-01T14:41:44Z</dcterms:modified>
</cp:coreProperties>
</file>